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13" r:id="rId3"/>
    <p:sldId id="314" r:id="rId4"/>
    <p:sldId id="317" r:id="rId5"/>
    <p:sldId id="316" r:id="rId6"/>
    <p:sldId id="318" r:id="rId7"/>
    <p:sldId id="319" r:id="rId8"/>
    <p:sldId id="315" r:id="rId9"/>
    <p:sldId id="320" r:id="rId10"/>
    <p:sldId id="321" r:id="rId11"/>
    <p:sldId id="322" r:id="rId12"/>
    <p:sldId id="325" r:id="rId13"/>
    <p:sldId id="323" r:id="rId14"/>
    <p:sldId id="324" r:id="rId15"/>
    <p:sldId id="327" r:id="rId16"/>
    <p:sldId id="326" r:id="rId17"/>
    <p:sldId id="285" r:id="rId18"/>
    <p:sldId id="332" r:id="rId19"/>
    <p:sldId id="328" r:id="rId20"/>
    <p:sldId id="329" r:id="rId21"/>
    <p:sldId id="330" r:id="rId22"/>
    <p:sldId id="299" r:id="rId23"/>
    <p:sldId id="300" r:id="rId24"/>
    <p:sldId id="301" r:id="rId25"/>
    <p:sldId id="302" r:id="rId26"/>
    <p:sldId id="268" r:id="rId27"/>
    <p:sldId id="270" r:id="rId28"/>
    <p:sldId id="312" r:id="rId29"/>
    <p:sldId id="331" r:id="rId30"/>
    <p:sldId id="308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EF8DA-E830-4A99-920E-7508E4D22198}" type="datetimeFigureOut">
              <a:rPr lang="tr-TR" smtClean="0"/>
              <a:t>30.12.2021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DA33-A1B6-4715-9F14-A3722281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45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F6AD-1F02-4DE3-A790-3543F6E81D56}" type="datetime1">
              <a:rPr lang="tr-TR" smtClean="0"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3F2-0DCE-4EC8-8B93-47DB1B3787DE}" type="datetime1">
              <a:rPr lang="tr-TR" smtClean="0"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BCA0-738F-4E23-93BB-389A7C8CF7BD}" type="datetime1">
              <a:rPr lang="tr-TR" smtClean="0"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CAAD-2CB8-4C22-8AFC-DB9777A7F2EA}" type="datetime1">
              <a:rPr lang="tr-TR" smtClean="0"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79AD-A5E0-46C4-881C-7B888B563B71}" type="datetime1">
              <a:rPr lang="tr-TR" smtClean="0"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CF5-C65F-4EDD-B5C5-EBC411828540}" type="datetime1">
              <a:rPr lang="tr-TR" smtClean="0"/>
              <a:t>30.12.2021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203-71EF-47D4-A0AE-6FFCB3892DF7}" type="datetime1">
              <a:rPr lang="tr-TR" smtClean="0"/>
              <a:t>30.12.2021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3A34-C901-442F-A204-12A473032E5A}" type="datetime1">
              <a:rPr lang="tr-TR" smtClean="0"/>
              <a:t>30.12.2021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EE20-C720-47B9-935B-42283ECE3CA0}" type="datetime1">
              <a:rPr lang="tr-TR" smtClean="0"/>
              <a:t>30.12.2021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B7A1-9D3F-49F2-A4EE-270DE2565FD1}" type="datetime1">
              <a:rPr lang="tr-TR" smtClean="0"/>
              <a:t>30.12.2021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B7A4-3858-4D5F-A114-AC4E58961F5E}" type="datetime1">
              <a:rPr lang="tr-TR" smtClean="0"/>
              <a:t>30.12.2021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CF1D-D282-481D-94C4-B7291122F40C}" type="datetime1">
              <a:rPr lang="tr-TR" smtClean="0"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492480" cy="720079"/>
          </a:xfrm>
        </p:spPr>
        <p:txBody>
          <a:bodyPr>
            <a:noAutofit/>
          </a:bodyPr>
          <a:lstStyle/>
          <a:p>
            <a:r>
              <a:rPr lang="tr-TR" b="1" dirty="0" smtClean="0"/>
              <a:t>İZMİR KATİP ÇELEBİ ÜNİVERSİTESİ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352928" cy="324036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YAPAY ZEKA VE VERİ BİLİMİ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UYGULAMA VE ARAŞTIRMA </a:t>
            </a:r>
            <a:r>
              <a:rPr lang="tr-TR" b="1" dirty="0" smtClean="0">
                <a:solidFill>
                  <a:schemeClr val="tx1"/>
                </a:solidFill>
              </a:rPr>
              <a:t>MERKEZİ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DANIŞMA KURULU TOPLANTISI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24.12.2021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Akıllı Sulama Sistemi Saha Çalışmaları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sp>
        <p:nvSpPr>
          <p:cNvPr id="5" name="AutoShape 2" descr="blob:https://web.whatsapp.com/4655d88f-c01e-4aec-b954-cf25a6ef23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blob:https://web.whatsapp.com/4655d88f-c01e-4aec-b954-cf25a6ef23a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blob:https://web.whatsapp.com/4655d88f-c01e-4aec-b954-cf25a6ef23a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5" name="Picture 7" descr="F:\YAPAYZEKAVEVERIBİLMİUYGULAMAVEARASTIRMAMERKEZI\fotograflar\akıllısulama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1" y="1556792"/>
            <a:ext cx="8210698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99376" cy="1143000"/>
          </a:xfrm>
        </p:spPr>
        <p:txBody>
          <a:bodyPr>
            <a:normAutofit/>
          </a:bodyPr>
          <a:lstStyle/>
          <a:p>
            <a:r>
              <a:rPr lang="tr-TR" b="1" dirty="0"/>
              <a:t>Akıllı Sulama Sistemi Saha </a:t>
            </a:r>
            <a:r>
              <a:rPr lang="tr-TR" b="1" dirty="0" smtClean="0"/>
              <a:t>Çalışmaları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pic>
        <p:nvPicPr>
          <p:cNvPr id="8194" name="Picture 2" descr="F:\YAPAYZEKAVEVERIBİLMİUYGULAMAVEARASTIRMAMERKEZI\fotograflar\akıllısulama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Akıllı Sulama Sistemi Saha Çalışmaları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pic>
        <p:nvPicPr>
          <p:cNvPr id="3074" name="Picture 2" descr="F:\YAPAYZEKAVEVERIBİLMİUYGULAMAVEARASTIRMAMERKEZI\AKILLIUNIVERSİTEODUL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9" y="1628800"/>
            <a:ext cx="8217459" cy="49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8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Türkiye’de İlk olacağız: Akıllı </a:t>
            </a:r>
            <a:r>
              <a:rPr lang="tr-TR" b="1" dirty="0"/>
              <a:t>Sulama </a:t>
            </a:r>
            <a:r>
              <a:rPr lang="tr-TR" b="1" dirty="0" smtClean="0"/>
              <a:t>Sisteminin Kampüste Uygulandığı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/>
              <a:t>Akıllı Sulama Sisteminin Kampüste Uygulandığı </a:t>
            </a:r>
            <a:r>
              <a:rPr lang="tr-TR" b="1" dirty="0" smtClean="0"/>
              <a:t>Türkiye’de </a:t>
            </a:r>
            <a:r>
              <a:rPr lang="tr-TR" b="1" dirty="0"/>
              <a:t>ilk üniversite</a:t>
            </a:r>
            <a:r>
              <a:rPr lang="tr-TR" dirty="0"/>
              <a:t> olacağız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sz="1000" dirty="0" smtClean="0"/>
          </a:p>
          <a:p>
            <a:r>
              <a:rPr lang="tr-TR" dirty="0" smtClean="0"/>
              <a:t>Bu proje ile</a:t>
            </a:r>
          </a:p>
          <a:p>
            <a:pPr marL="0" indent="0">
              <a:buNone/>
            </a:pPr>
            <a:endParaRPr lang="tr-TR" sz="1000" dirty="0" smtClean="0"/>
          </a:p>
          <a:p>
            <a:pPr lvl="1"/>
            <a:r>
              <a:rPr lang="tr-TR" dirty="0" smtClean="0"/>
              <a:t>Gereksiz su tüketimini önleyeceğiz</a:t>
            </a:r>
          </a:p>
          <a:p>
            <a:pPr marL="457200" lvl="1" indent="0">
              <a:buNone/>
            </a:pPr>
            <a:endParaRPr lang="tr-TR" sz="1000" dirty="0" smtClean="0"/>
          </a:p>
          <a:p>
            <a:pPr lvl="1"/>
            <a:r>
              <a:rPr lang="tr-TR" dirty="0" smtClean="0"/>
              <a:t>Gereksiz insan gücü kullanımını önleyeceğiz</a:t>
            </a:r>
          </a:p>
          <a:p>
            <a:pPr marL="457200" lvl="1" indent="0">
              <a:buNone/>
            </a:pPr>
            <a:endParaRPr lang="tr-TR" sz="1000" dirty="0" smtClean="0"/>
          </a:p>
          <a:p>
            <a:pPr lvl="1"/>
            <a:r>
              <a:rPr lang="tr-TR" dirty="0" smtClean="0"/>
              <a:t>Toprağın ve Bitkinin verimliliğini arttıracağız</a:t>
            </a:r>
          </a:p>
          <a:p>
            <a:pPr marL="457200" lvl="1" indent="0">
              <a:buNone/>
            </a:pPr>
            <a:endParaRPr lang="tr-TR" dirty="0"/>
          </a:p>
          <a:p>
            <a:pPr algn="just"/>
            <a:r>
              <a:rPr lang="tr-TR" dirty="0" smtClean="0"/>
              <a:t>Ayrıca, Cumhurbaşkanlığı Dijital Dönüşüm Ofis Başkanımız, projemizin teknik detayları hakkında rapor istedi, sunduk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7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116832"/>
          </a:xfrm>
        </p:spPr>
        <p:txBody>
          <a:bodyPr/>
          <a:lstStyle/>
          <a:p>
            <a:pPr algn="ctr"/>
            <a:r>
              <a:rPr lang="tr-TR" dirty="0"/>
              <a:t>İzmir Üniversiteleri Platformu tarafından </a:t>
            </a:r>
            <a:r>
              <a:rPr lang="tr-TR" dirty="0" smtClean="0"/>
              <a:t>düzenlenen Akıllı </a:t>
            </a:r>
            <a:r>
              <a:rPr lang="tr-TR" dirty="0"/>
              <a:t>Üniversite </a:t>
            </a:r>
            <a:r>
              <a:rPr lang="tr-TR" dirty="0" err="1" smtClean="0"/>
              <a:t>Ideathonu’nda</a:t>
            </a:r>
            <a:r>
              <a:rPr lang="tr-TR" dirty="0" smtClean="0"/>
              <a:t> </a:t>
            </a:r>
            <a:r>
              <a:rPr lang="tr-TR" b="1" dirty="0" smtClean="0"/>
              <a:t>Akıllı Sulama Sistemi </a:t>
            </a:r>
            <a:r>
              <a:rPr lang="tr-TR" dirty="0" smtClean="0"/>
              <a:t>projemiz</a:t>
            </a:r>
            <a:r>
              <a:rPr lang="tr-TR" b="1" dirty="0" smtClean="0"/>
              <a:t> birincilik </a:t>
            </a:r>
            <a:r>
              <a:rPr lang="tr-TR" dirty="0" smtClean="0"/>
              <a:t>ödülü</a:t>
            </a:r>
            <a:r>
              <a:rPr lang="tr-TR" b="1" dirty="0" smtClean="0"/>
              <a:t> </a:t>
            </a:r>
            <a:r>
              <a:rPr lang="tr-TR" dirty="0" smtClean="0"/>
              <a:t>aldı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3448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tr-TR" b="1" dirty="0" smtClean="0"/>
              <a:t>Hedefimiz Akıllı Kampüs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052736"/>
            <a:ext cx="8661648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000" dirty="0" smtClean="0"/>
              <a:t>Ulusal Yapay Zeka Stratejisinde belirtilen hedefler doğrultusunda kampüsümüzün dijital dönüşümü için projeler gerçekleştirmekteyiz:</a:t>
            </a:r>
          </a:p>
          <a:p>
            <a:pPr marL="0" indent="0" algn="just">
              <a:buNone/>
            </a:pPr>
            <a:endParaRPr lang="tr-TR" sz="1100" b="1" dirty="0" smtClean="0"/>
          </a:p>
          <a:p>
            <a:pPr lvl="1"/>
            <a:r>
              <a:rPr lang="tr-TR" b="1" dirty="0" smtClean="0"/>
              <a:t>Akıllı Kampüs Projesi</a:t>
            </a:r>
          </a:p>
          <a:p>
            <a:pPr marL="0" indent="0">
              <a:buNone/>
            </a:pPr>
            <a:endParaRPr lang="tr-TR" sz="1000" b="1" dirty="0" smtClean="0"/>
          </a:p>
          <a:p>
            <a:pPr lvl="2"/>
            <a:r>
              <a:rPr lang="tr-TR" dirty="0" smtClean="0"/>
              <a:t>Akıllı Sulama Sistemi Projesi</a:t>
            </a:r>
          </a:p>
          <a:p>
            <a:pPr marL="914400" lvl="2" indent="0">
              <a:buNone/>
            </a:pPr>
            <a:endParaRPr lang="tr-TR" sz="1100" dirty="0" smtClean="0"/>
          </a:p>
          <a:p>
            <a:pPr lvl="2"/>
            <a:r>
              <a:rPr lang="tr-TR" dirty="0" smtClean="0"/>
              <a:t>Akıllı Maske Tespit Sistemi Projesi</a:t>
            </a:r>
          </a:p>
          <a:p>
            <a:pPr marL="457200" lvl="1" indent="0">
              <a:buNone/>
            </a:pPr>
            <a:endParaRPr lang="tr-TR" sz="1000" dirty="0" smtClean="0"/>
          </a:p>
          <a:p>
            <a:pPr lvl="2"/>
            <a:r>
              <a:rPr lang="tr-TR" dirty="0" smtClean="0"/>
              <a:t>Akıllı Otopark </a:t>
            </a:r>
            <a:r>
              <a:rPr lang="tr-TR" dirty="0"/>
              <a:t>Sistemi Projesi</a:t>
            </a:r>
            <a:endParaRPr lang="tr-TR" dirty="0" smtClean="0"/>
          </a:p>
          <a:p>
            <a:pPr marL="457200" lvl="1" indent="0">
              <a:buNone/>
            </a:pPr>
            <a:endParaRPr lang="tr-TR" sz="1000" dirty="0" smtClean="0"/>
          </a:p>
          <a:p>
            <a:pPr lvl="2"/>
            <a:r>
              <a:rPr lang="tr-TR" dirty="0" smtClean="0"/>
              <a:t>Akıllı Yoklama </a:t>
            </a:r>
            <a:r>
              <a:rPr lang="tr-TR" dirty="0"/>
              <a:t>Sistemi Projesi</a:t>
            </a:r>
            <a:endParaRPr lang="tr-TR" dirty="0" smtClean="0"/>
          </a:p>
          <a:p>
            <a:pPr marL="457200" lvl="1" indent="0">
              <a:buNone/>
            </a:pPr>
            <a:endParaRPr lang="tr-TR" sz="1000" dirty="0" smtClean="0"/>
          </a:p>
          <a:p>
            <a:pPr lvl="2"/>
            <a:r>
              <a:rPr lang="tr-TR" dirty="0" smtClean="0"/>
              <a:t>Sesle Yönetilen Akıllı Web Sitesi ve Kampüs </a:t>
            </a:r>
            <a:r>
              <a:rPr lang="tr-TR" dirty="0"/>
              <a:t>Projesi</a:t>
            </a:r>
            <a:endParaRPr lang="tr-TR" dirty="0" smtClean="0"/>
          </a:p>
          <a:p>
            <a:pPr marL="457200" lvl="1" indent="0">
              <a:buNone/>
            </a:pPr>
            <a:endParaRPr lang="tr-TR" sz="1100" dirty="0" smtClean="0"/>
          </a:p>
          <a:p>
            <a:pPr lvl="2"/>
            <a:r>
              <a:rPr lang="tr-TR" dirty="0" smtClean="0"/>
              <a:t>Kablosuz İletişim ve Yapay Zeka Teknolojileri ile 24 saat kesintisiz izlenebilen Kampüs projesi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9079" y="116632"/>
            <a:ext cx="9253079" cy="1143000"/>
          </a:xfrm>
        </p:spPr>
        <p:txBody>
          <a:bodyPr>
            <a:noAutofit/>
          </a:bodyPr>
          <a:lstStyle/>
          <a:p>
            <a:r>
              <a:rPr lang="tr-TR" sz="3600" b="1" dirty="0"/>
              <a:t>1. Uluslararası Yapay Zeka ve Veri Bilimi </a:t>
            </a:r>
            <a:r>
              <a:rPr lang="tr-TR" sz="3600" b="1" dirty="0" smtClean="0"/>
              <a:t>Kongresi</a:t>
            </a:r>
            <a:r>
              <a:rPr lang="tr-TR" sz="3600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pic>
        <p:nvPicPr>
          <p:cNvPr id="5" name="Resim 4" descr="https://www.ikcu.edu.tr/storage/2021/5/6/b0245782-fcf7-493d-995c-d59203b8a1b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59108"/>
            <a:ext cx="4968552" cy="4772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79512" y="14127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26-28 Kasım 2021 tarihlerinde </a:t>
            </a:r>
            <a:r>
              <a:rPr lang="tr-TR" dirty="0" smtClean="0"/>
              <a:t>online olarak Uluslararası </a:t>
            </a:r>
            <a:r>
              <a:rPr lang="tr-TR" dirty="0"/>
              <a:t>Yapay Zeka ve Veri Bilimi Kongresi </a:t>
            </a:r>
            <a:r>
              <a:rPr lang="tr-TR" dirty="0" smtClean="0"/>
              <a:t>düzenledik. Farklı </a:t>
            </a:r>
            <a:r>
              <a:rPr lang="tr-TR" dirty="0"/>
              <a:t>üniversitelerden 54 adet </a:t>
            </a:r>
            <a:r>
              <a:rPr lang="tr-TR" dirty="0" smtClean="0"/>
              <a:t>uluslararası bildiri sunuldu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Uluslararası Yapay Zeka ve Veri Bilimi </a:t>
            </a:r>
            <a:r>
              <a:rPr lang="tr-TR" sz="4000" b="1" dirty="0" smtClean="0"/>
              <a:t>Dergisi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pic>
        <p:nvPicPr>
          <p:cNvPr id="6146" name="Picture 2" descr="F:\YAPAYZEKAVEVERIBİLMİUYGULAMAVEARASTIRMAMERKEZI\DERGİ\UmitbeyKapak\JAIDA_Kap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8965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pic>
        <p:nvPicPr>
          <p:cNvPr id="4098" name="Picture 2" descr="F:\YAPAYZEKAVEVERIBİLMİUYGULAMAVEARASTIRMAMERKEZI\fotograflar\dergikutlama\WhatsApp Image 2021-09-21 at 14.31.4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r>
              <a:rPr lang="tr-TR" sz="4000" b="1" dirty="0" smtClean="0"/>
              <a:t>‘Yapay </a:t>
            </a:r>
            <a:r>
              <a:rPr lang="tr-TR" sz="4000" b="1" dirty="0"/>
              <a:t>Zeka Bilmeyen </a:t>
            </a:r>
            <a:r>
              <a:rPr lang="tr-TR" sz="4000" b="1" dirty="0" smtClean="0"/>
              <a:t>Kalmasın‘</a:t>
            </a:r>
          </a:p>
          <a:p>
            <a:pPr marL="0" indent="0" algn="ctr">
              <a:buNone/>
            </a:pPr>
            <a:r>
              <a:rPr lang="tr-TR" sz="4000" b="1" dirty="0" smtClean="0"/>
              <a:t>Sosyal Sorumluluk Projesi</a:t>
            </a:r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8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850106"/>
          </a:xfrm>
        </p:spPr>
        <p:txBody>
          <a:bodyPr/>
          <a:lstStyle/>
          <a:p>
            <a:pPr algn="l"/>
            <a:r>
              <a:rPr lang="tr-TR" b="1" dirty="0" smtClean="0"/>
              <a:t>İçerik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3325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tr-TR" dirty="0" smtClean="0"/>
              <a:t>Merkez Amaç </a:t>
            </a:r>
            <a:r>
              <a:rPr lang="tr-TR" dirty="0"/>
              <a:t>ve Ekibinin </a:t>
            </a:r>
            <a:r>
              <a:rPr lang="tr-TR" dirty="0" smtClean="0"/>
              <a:t>Tanıtılması</a:t>
            </a:r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dirty="0" smtClean="0"/>
              <a:t>İKÇÜ </a:t>
            </a:r>
            <a:r>
              <a:rPr lang="tr-TR" dirty="0"/>
              <a:t>Akademik ve İdari Personele </a:t>
            </a:r>
            <a:r>
              <a:rPr lang="tr-TR" dirty="0" smtClean="0"/>
              <a:t>Eğitim</a:t>
            </a:r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dirty="0" smtClean="0"/>
              <a:t>BAYLAN </a:t>
            </a:r>
            <a:r>
              <a:rPr lang="tr-TR" dirty="0"/>
              <a:t>Su ve Elektrik Sayaçları Firması ile İKÇÜ Arasında İş Birliği </a:t>
            </a:r>
            <a:r>
              <a:rPr lang="tr-TR" dirty="0" smtClean="0"/>
              <a:t>Protokolü</a:t>
            </a:r>
          </a:p>
          <a:p>
            <a:pPr marL="0" indent="0" algn="just">
              <a:buNone/>
            </a:pPr>
            <a:endParaRPr lang="tr-TR" sz="1600" dirty="0" smtClean="0"/>
          </a:p>
          <a:p>
            <a:pPr algn="just"/>
            <a:r>
              <a:rPr lang="tr-TR" dirty="0" smtClean="0"/>
              <a:t>Akıllı </a:t>
            </a:r>
            <a:r>
              <a:rPr lang="tr-TR" dirty="0"/>
              <a:t>Sulama Sistemi </a:t>
            </a:r>
            <a:r>
              <a:rPr lang="tr-TR" dirty="0" smtClean="0"/>
              <a:t>Projesi</a:t>
            </a:r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dirty="0" smtClean="0"/>
              <a:t>I</a:t>
            </a:r>
            <a:r>
              <a:rPr lang="tr-TR" dirty="0"/>
              <a:t>. Uluslararası Yapay Zeka ve Veri Bilimi </a:t>
            </a:r>
            <a:r>
              <a:rPr lang="tr-TR" dirty="0" smtClean="0"/>
              <a:t>Kongresi</a:t>
            </a:r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dirty="0" err="1" smtClean="0"/>
              <a:t>Journal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Intelligence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Data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smtClean="0"/>
              <a:t>Dergisi</a:t>
            </a:r>
          </a:p>
          <a:p>
            <a:pPr marL="0" indent="0" algn="just">
              <a:buNone/>
            </a:pPr>
            <a:endParaRPr lang="tr-TR" sz="1800" dirty="0"/>
          </a:p>
          <a:p>
            <a:pPr algn="just"/>
            <a:r>
              <a:rPr lang="tr-TR" dirty="0" smtClean="0"/>
              <a:t>Yapay </a:t>
            </a:r>
            <a:r>
              <a:rPr lang="tr-TR" dirty="0"/>
              <a:t>Zeka Bilmeyen Kalmasın </a:t>
            </a:r>
            <a:r>
              <a:rPr lang="tr-TR" dirty="0" smtClean="0"/>
              <a:t>Projesi</a:t>
            </a:r>
          </a:p>
          <a:p>
            <a:pPr marL="0" indent="0" algn="just">
              <a:buNone/>
            </a:pPr>
            <a:endParaRPr lang="tr-TR" sz="1800" dirty="0"/>
          </a:p>
          <a:p>
            <a:pPr algn="just"/>
            <a:r>
              <a:rPr lang="tr-TR" dirty="0" smtClean="0"/>
              <a:t>Akıllı Kampüs Projesi</a:t>
            </a:r>
          </a:p>
          <a:p>
            <a:pPr marL="0" indent="0" algn="just">
              <a:buNone/>
            </a:pPr>
            <a:endParaRPr lang="tr-TR" sz="1800" dirty="0"/>
          </a:p>
          <a:p>
            <a:pPr algn="just"/>
            <a:r>
              <a:rPr lang="tr-TR" dirty="0" smtClean="0"/>
              <a:t>Ziyaretler</a:t>
            </a:r>
            <a:endParaRPr lang="tr-TR" dirty="0"/>
          </a:p>
          <a:p>
            <a:pPr lvl="1" algn="just"/>
            <a:r>
              <a:rPr lang="tr-TR" dirty="0"/>
              <a:t>Sanayi ve Teknoloji Bakanı Sayın Mustafa </a:t>
            </a:r>
            <a:r>
              <a:rPr lang="tr-TR" dirty="0" err="1"/>
              <a:t>Varank</a:t>
            </a:r>
            <a:r>
              <a:rPr lang="tr-TR" dirty="0"/>
              <a:t> ile Görüşme</a:t>
            </a:r>
          </a:p>
          <a:p>
            <a:pPr lvl="1" algn="just"/>
            <a:r>
              <a:rPr lang="tr-TR" dirty="0"/>
              <a:t>Cumhurbaşkanlığı Dijital Dönüşüm Ofis Başkanı Dr. Ali Taha KOÇ ile Görüşme</a:t>
            </a:r>
          </a:p>
          <a:p>
            <a:pPr lvl="1" algn="just"/>
            <a:r>
              <a:rPr lang="tr-TR" dirty="0"/>
              <a:t>Ulusal Yapay Zeka Stratejisine Katılım – Gebze Bilişim Vadisi</a:t>
            </a:r>
          </a:p>
          <a:p>
            <a:pPr lvl="1" algn="just"/>
            <a:r>
              <a:rPr lang="tr-TR" dirty="0" smtClean="0"/>
              <a:t>YÖK</a:t>
            </a:r>
          </a:p>
          <a:p>
            <a:pPr marL="457200" lvl="1" indent="0" algn="just">
              <a:buNone/>
            </a:pPr>
            <a:endParaRPr lang="tr-TR" dirty="0"/>
          </a:p>
          <a:p>
            <a:pPr algn="just"/>
            <a:r>
              <a:rPr lang="tr-TR" dirty="0" smtClean="0"/>
              <a:t>Çok </a:t>
            </a:r>
            <a:r>
              <a:rPr lang="tr-TR" dirty="0"/>
              <a:t>Sayıda Proje </a:t>
            </a:r>
            <a:r>
              <a:rPr lang="tr-TR" dirty="0" smtClean="0"/>
              <a:t>Toplantıları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 smtClean="0"/>
              <a:t>Görüş </a:t>
            </a:r>
            <a:r>
              <a:rPr lang="tr-TR" dirty="0"/>
              <a:t>ve Öneriler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47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505056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‘’Yapay Zeka Bilmeyen Kalmasın’’</a:t>
            </a:r>
            <a:br>
              <a:rPr lang="tr-TR" b="1" dirty="0"/>
            </a:br>
            <a:r>
              <a:rPr lang="tr-TR" b="1" dirty="0" smtClean="0"/>
              <a:t>Projesi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772816"/>
            <a:ext cx="8589640" cy="4824536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Bu proje ile </a:t>
            </a:r>
            <a:r>
              <a:rPr lang="tr-TR" b="1" dirty="0" smtClean="0"/>
              <a:t>Yapay Zeka öğrenmek isteyen herkes ücretsiz</a:t>
            </a:r>
            <a:r>
              <a:rPr lang="tr-TR" dirty="0" smtClean="0"/>
              <a:t> ve </a:t>
            </a:r>
            <a:r>
              <a:rPr lang="tr-TR" b="1" dirty="0" smtClean="0"/>
              <a:t>online</a:t>
            </a:r>
            <a:r>
              <a:rPr lang="tr-TR" dirty="0" smtClean="0"/>
              <a:t> olarak eğitimlere katılabilecek.</a:t>
            </a:r>
          </a:p>
          <a:p>
            <a:pPr marL="0" indent="0" algn="just">
              <a:buNone/>
            </a:pPr>
            <a:endParaRPr lang="tr-TR" sz="1000" dirty="0" smtClean="0"/>
          </a:p>
          <a:p>
            <a:pPr algn="just"/>
            <a:r>
              <a:rPr lang="tr-TR" dirty="0"/>
              <a:t>İsviçre </a:t>
            </a:r>
            <a:r>
              <a:rPr lang="tr-TR" dirty="0" smtClean="0"/>
              <a:t>merkezli </a:t>
            </a:r>
            <a:r>
              <a:rPr lang="tr-TR" b="1" dirty="0" smtClean="0"/>
              <a:t>Global </a:t>
            </a:r>
            <a:r>
              <a:rPr lang="tr-TR" b="1" dirty="0"/>
              <a:t>AI </a:t>
            </a:r>
            <a:r>
              <a:rPr lang="tr-TR" b="1" dirty="0" err="1"/>
              <a:t>Hub</a:t>
            </a:r>
            <a:r>
              <a:rPr lang="tr-TR" b="1" dirty="0"/>
              <a:t> </a:t>
            </a:r>
            <a:r>
              <a:rPr lang="tr-TR" dirty="0" smtClean="0"/>
              <a:t>şirketi ile </a:t>
            </a:r>
            <a:r>
              <a:rPr lang="tr-TR" dirty="0"/>
              <a:t>işbirliği </a:t>
            </a:r>
            <a:r>
              <a:rPr lang="tr-TR" dirty="0" smtClean="0"/>
              <a:t>protokolü gerçekleştirdik.</a:t>
            </a:r>
          </a:p>
          <a:p>
            <a:pPr marL="0" indent="0" algn="just">
              <a:buNone/>
            </a:pPr>
            <a:endParaRPr lang="tr-TR" sz="1000" dirty="0" smtClean="0"/>
          </a:p>
          <a:p>
            <a:pPr algn="just"/>
            <a:r>
              <a:rPr lang="tr-TR" dirty="0" smtClean="0"/>
              <a:t>Öğrencilerimiz, akademisyenlerimiz veya dışarıdan herkes bu eğitimden faydalanabilecek.</a:t>
            </a:r>
          </a:p>
          <a:p>
            <a:pPr algn="just"/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0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’Yapay Zeka Bilmeyen Kalmasın’’</a:t>
            </a:r>
            <a:br>
              <a:rPr lang="tr-TR" b="1" dirty="0"/>
            </a:br>
            <a:r>
              <a:rPr lang="tr-TR" b="1" dirty="0"/>
              <a:t>Projesi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348881"/>
            <a:ext cx="8229600" cy="3240360"/>
          </a:xfrm>
        </p:spPr>
        <p:txBody>
          <a:bodyPr/>
          <a:lstStyle/>
          <a:p>
            <a:pPr algn="just"/>
            <a:r>
              <a:rPr lang="tr-TR" dirty="0" smtClean="0"/>
              <a:t>Bu projenin duyurusunu geniş kitlelere yaparak; </a:t>
            </a:r>
          </a:p>
          <a:p>
            <a:pPr lvl="1" algn="just"/>
            <a:r>
              <a:rPr lang="tr-TR" b="1" dirty="0" smtClean="0"/>
              <a:t>‘’ Yapay Zeka ‘’ </a:t>
            </a:r>
            <a:r>
              <a:rPr lang="tr-TR" dirty="0" smtClean="0"/>
              <a:t>denildiğinde </a:t>
            </a:r>
            <a:r>
              <a:rPr lang="tr-TR" b="1" dirty="0" smtClean="0"/>
              <a:t>İzmir’de, Ege Bölgesinde ve Tüm Türkiye’de ilk akla gelen merkez olmak </a:t>
            </a:r>
            <a:r>
              <a:rPr lang="tr-TR" dirty="0" smtClean="0"/>
              <a:t>istiyoruz.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1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39" y="0"/>
            <a:ext cx="9227368" cy="90872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Sanayi ve Teknoloji Bakanımızın Kabulleri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pic>
        <p:nvPicPr>
          <p:cNvPr id="5" name="Resim 4" descr="F:\YAPAYZEKAVEVERIBİLMİUYGULAMAVEARASTIRMAMERKEZI\Haberler\bakanlagorusm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696744" cy="41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07504" y="90872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/>
              <a:t>M</a:t>
            </a:r>
            <a:r>
              <a:rPr lang="tr-TR" sz="2400" dirty="0" smtClean="0"/>
              <a:t>erkez </a:t>
            </a:r>
            <a:r>
              <a:rPr lang="tr-TR" sz="2400" dirty="0"/>
              <a:t>çalışmalarımız hakkında bilgi vermek ve desteklerini istemek amacı ile Sanayi ve Teknoloji Bakanımız Sayın Mustafa </a:t>
            </a:r>
            <a:r>
              <a:rPr lang="tr-TR" sz="2400" dirty="0" err="1"/>
              <a:t>Varank’tan</a:t>
            </a:r>
            <a:r>
              <a:rPr lang="tr-TR" sz="2400" dirty="0"/>
              <a:t> </a:t>
            </a:r>
            <a:r>
              <a:rPr lang="tr-TR" sz="2400" dirty="0" smtClean="0"/>
              <a:t>kabul aldık. </a:t>
            </a:r>
            <a:endParaRPr lang="tr-T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 smtClean="0"/>
              <a:t>Bakanlığın Yapay Zeka Çalışma Grubuna dahil edildik.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862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324528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Ulusal Yapay Zeka Stratejisi Toplantısı</a:t>
            </a:r>
            <a:br>
              <a:rPr lang="tr-TR" sz="3600" b="1" dirty="0" smtClean="0"/>
            </a:br>
            <a:r>
              <a:rPr lang="tr-TR" sz="3600" b="1" dirty="0" smtClean="0"/>
              <a:t>(</a:t>
            </a:r>
            <a:r>
              <a:rPr lang="tr-TR" sz="3600" b="1" smtClean="0"/>
              <a:t>Gebze-Bilişim Vadisi)</a:t>
            </a:r>
            <a:endParaRPr lang="tr-TR" sz="36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  <p:pic>
        <p:nvPicPr>
          <p:cNvPr id="6" name="Picture 2" descr="F:\YAPAYZEKAVEVERIBİLMİUYGULAMAVEARASTIRMAMERKEZI\fotograflar\ulusalstrateji\baka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3924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1520" y="14847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Gebze </a:t>
            </a:r>
            <a:r>
              <a:rPr lang="tr-TR" dirty="0"/>
              <a:t>Bilişim Vadisinde yapılan Ulusal Yapay Zeka Stratejisi Toplantısına davet </a:t>
            </a:r>
            <a:r>
              <a:rPr lang="tr-TR" dirty="0" smtClean="0"/>
              <a:t>ettiler. Bakanımız </a:t>
            </a:r>
            <a:r>
              <a:rPr lang="tr-TR" dirty="0"/>
              <a:t>ile iletişimimiz devam </a:t>
            </a:r>
            <a:r>
              <a:rPr lang="tr-TR" dirty="0" smtClean="0"/>
              <a:t>etmektedir.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25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Cumhurbaşkanlığı Dijital Dönüşüm Ofis Başkanı Dr. Ali Taha </a:t>
            </a:r>
            <a:r>
              <a:rPr lang="tr-TR" b="1" dirty="0" err="1"/>
              <a:t>KOÇ’a</a:t>
            </a:r>
            <a:r>
              <a:rPr lang="tr-TR" b="1" dirty="0"/>
              <a:t> Sunum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pic>
        <p:nvPicPr>
          <p:cNvPr id="5" name="Picture 2" descr="F:\YAPAYZEKAVEVERIBİLMİUYGULAMAVEARASTIRMAMERKEZI\fotograflar\ankara\dijitaldonusu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5616624" cy="42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YAPAYZEKAVEVERIBİLMİUYGULAMAVEARASTIRMAMERKEZI\fotograflar\ulusalstrateji\alitah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85" y="2636912"/>
            <a:ext cx="3105656" cy="41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45341" y="1484784"/>
            <a:ext cx="8718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Cumhurbaşkanlığı </a:t>
            </a:r>
            <a:r>
              <a:rPr lang="tr-TR" sz="2000" dirty="0"/>
              <a:t>Dijital Dönüşüm Ofis </a:t>
            </a:r>
            <a:r>
              <a:rPr lang="tr-TR" sz="2000" dirty="0" smtClean="0"/>
              <a:t>Başkanı ile Çankaya </a:t>
            </a:r>
            <a:r>
              <a:rPr lang="tr-TR" sz="2000" dirty="0"/>
              <a:t>Köşkündeki </a:t>
            </a:r>
            <a:r>
              <a:rPr lang="tr-TR" sz="2000" dirty="0" smtClean="0"/>
              <a:t>merkezde görüştük</a:t>
            </a:r>
            <a:r>
              <a:rPr lang="tr-TR" sz="2000" dirty="0"/>
              <a:t>, </a:t>
            </a:r>
            <a:r>
              <a:rPr lang="tr-TR" sz="2000" dirty="0" smtClean="0"/>
              <a:t>faaliyetlerimiz hakkında bilgi verdim.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397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2482" y="260648"/>
            <a:ext cx="8229600" cy="70609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YÖK’e Ziyaret</a:t>
            </a:r>
            <a:endParaRPr lang="tr-TR" sz="40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p:pic>
        <p:nvPicPr>
          <p:cNvPr id="4098" name="Picture 2" descr="F:\YAPAYZEKAVEVERIBİLMİUYGULAMAVEARASTIRMAMERKEZI\fotograflar\ankara\yok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50647"/>
            <a:ext cx="48245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95536" y="105273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YÖK’ü ziyaret ettim, çalışmalarımız hakkında bilgi verdim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0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417" y="53751"/>
            <a:ext cx="8867328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Çok Sayıda Proje Toplantıları Gerçekleştirdik</a:t>
            </a:r>
            <a:endParaRPr lang="tr-TR" sz="36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pic>
        <p:nvPicPr>
          <p:cNvPr id="5" name="Resim 4" descr="F:\DEKAN\fotograflar\merkeztoplantitip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80" y="1052737"/>
            <a:ext cx="575564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5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26270" y="64484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Türkiye Bilişim Derneği İzmir Şubesi Yönetim Kurulu Ziyaret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  <p:pic>
        <p:nvPicPr>
          <p:cNvPr id="5" name="Resim 4" descr="https://yapayzeka.ikcu.edu.tr/storage/2021/4/22/454a3ebe-9d2e-47ad-8651-e779676f7b7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1" y="1268760"/>
            <a:ext cx="6122035" cy="516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5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468560" y="125760"/>
            <a:ext cx="10153128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Çok Sayıda Proje Toplantıları Gerçekleştirdik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  <p:pic>
        <p:nvPicPr>
          <p:cNvPr id="5" name="Resim 4" descr="F:\YAPAYZEKAVEVERIBİLMİUYGULAMAVEARASTIRMAMERKEZI\ProjeOnerileri\Doç.Dr.AliTurgut\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5338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9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Yapay Zeka ve Veri Bilimi Öğrenci </a:t>
            </a:r>
            <a:r>
              <a:rPr lang="tr-TR" b="1" dirty="0" smtClean="0"/>
              <a:t>Topluluğu Kurduk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28133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Bilgisayar Mühendisliği bölümü öğrencilerimiz yürütücülüğünde </a:t>
            </a:r>
            <a:r>
              <a:rPr lang="tr-TR" b="1" dirty="0" smtClean="0"/>
              <a:t>Yapay Zeka ve Veri Bilimi Öğrenci Topluluğu</a:t>
            </a:r>
            <a:r>
              <a:rPr lang="tr-TR" dirty="0" smtClean="0"/>
              <a:t> kurduk.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/>
              <a:t>Yapay Zeka konularına ilgi duyan öğrencilerimiz ile çalışma grupları oluşturacağız.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Öğrencileri de Yapay Zeka etkinliklerine dahil edeceğiz.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33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Merkezin Kuruluşu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8640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İKÇÜ Yapay Zeka ve Veri Bilimi Uygulama ve Araştırma Merkezi 7 Mart 2021 Tarihinde kurulmuştur.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48" y="2132856"/>
            <a:ext cx="57531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1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56584"/>
          </a:xfrm>
        </p:spPr>
        <p:txBody>
          <a:bodyPr>
            <a:normAutofit/>
          </a:bodyPr>
          <a:lstStyle/>
          <a:p>
            <a:r>
              <a:rPr lang="tr-TR" b="1" dirty="0" smtClean="0"/>
              <a:t>Değerli Danışma Kurulu Üyelerimiz;</a:t>
            </a:r>
          </a:p>
          <a:p>
            <a:pPr marL="0" indent="0">
              <a:buNone/>
            </a:pPr>
            <a:endParaRPr lang="tr-TR" sz="1000" dirty="0" smtClean="0"/>
          </a:p>
          <a:p>
            <a:pPr lvl="1" algn="just"/>
            <a:r>
              <a:rPr lang="tr-TR" dirty="0" smtClean="0"/>
              <a:t>Üniversitemiz, Ülkemiz ve Tüm İnsanlık için hayallerimiz, hedeflerimiz, projelerimiz ve gayretlerimiz var. </a:t>
            </a:r>
          </a:p>
          <a:p>
            <a:pPr marL="457200" lvl="1" indent="0" algn="just">
              <a:buNone/>
            </a:pPr>
            <a:endParaRPr lang="tr-TR" sz="1000" dirty="0" smtClean="0"/>
          </a:p>
          <a:p>
            <a:pPr lvl="1" algn="just"/>
            <a:r>
              <a:rPr lang="tr-TR" b="1" dirty="0" smtClean="0"/>
              <a:t>Başarı Hikayeleri Yazmak</a:t>
            </a:r>
            <a:r>
              <a:rPr lang="tr-TR" dirty="0" smtClean="0"/>
              <a:t> için çalışmalarımıza heyecan ve azimle devam edeceğiz.</a:t>
            </a:r>
          </a:p>
          <a:p>
            <a:pPr marL="457200" lvl="1" indent="0" algn="just">
              <a:buNone/>
            </a:pPr>
            <a:endParaRPr lang="tr-TR" sz="1000" dirty="0" smtClean="0"/>
          </a:p>
          <a:p>
            <a:pPr lvl="1" algn="just"/>
            <a:r>
              <a:rPr lang="tr-TR" dirty="0"/>
              <a:t>D</a:t>
            </a:r>
            <a:r>
              <a:rPr lang="tr-TR" dirty="0" smtClean="0"/>
              <a:t>estekleriniz için çok teşekkür eder, saygılar sunarım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2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b="1" dirty="0" smtClean="0"/>
              <a:t>Merkez Yönetim Kurulu Üyelerimiz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1"/>
            <a:ext cx="3456384" cy="394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 descr="F:\YAPAYZEKAVEVERIBİLMİUYGULAMAVEARASTIRMAMERKEZI\merkezfoto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1" y="1340768"/>
            <a:ext cx="5305745" cy="508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46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Merkez Danışma Kurulu Üyelerimiz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08712" cy="38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2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Merkezin Amacı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226"/>
          </a:xfrm>
        </p:spPr>
        <p:txBody>
          <a:bodyPr/>
          <a:lstStyle/>
          <a:p>
            <a:pPr algn="ctr"/>
            <a:r>
              <a:rPr lang="tr-TR" dirty="0" smtClean="0"/>
              <a:t>Cumhurbaşkanlığı Dijital Dönüşüm Ofis Başkanlığı ile Sanayi ve Teknoloji Bakanlığı Tarafından hazırlanan </a:t>
            </a:r>
          </a:p>
          <a:p>
            <a:pPr marL="0" indent="0" algn="ctr">
              <a:buNone/>
            </a:pPr>
            <a:r>
              <a:rPr lang="tr-TR" b="1" dirty="0" smtClean="0"/>
              <a:t>Ulusal Yapay Zeka Stratejisi’</a:t>
            </a:r>
            <a:r>
              <a:rPr lang="tr-TR" dirty="0" smtClean="0"/>
              <a:t>nde </a:t>
            </a:r>
          </a:p>
          <a:p>
            <a:pPr marL="0" indent="0" algn="ctr">
              <a:buNone/>
            </a:pPr>
            <a:r>
              <a:rPr lang="tr-TR" dirty="0" smtClean="0"/>
              <a:t>belirtilen hedefler doğrultusunda faaliyetler gerçekleştirerek ülkemizin yapay zeka alanındaki gelişim sürecine katkı sağlamaktır.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21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4400" b="1" dirty="0" smtClean="0"/>
          </a:p>
          <a:p>
            <a:pPr marL="0" indent="0" algn="ctr">
              <a:buNone/>
            </a:pPr>
            <a:r>
              <a:rPr lang="tr-TR" sz="4400" b="1" dirty="0" smtClean="0"/>
              <a:t>MERKEZ FAALİYETLERİMİZ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33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52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Akademik ve İdari Personele Eğitim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pic>
        <p:nvPicPr>
          <p:cNvPr id="5" name="Picture 2" descr="https://www.ikcu.edu.tr/storage/2021/5/2/2feab762-01dd-4efb-94b1-d6092092ef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94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7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52128"/>
            <a:ext cx="9144000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Üniversitemiz ile Baylan </a:t>
            </a:r>
            <a:r>
              <a:rPr lang="tr-TR" sz="3200" b="1" dirty="0"/>
              <a:t>firması arasında Akıllı Sulama Sistemleri iş birliği protokolü imzalandı.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pic>
        <p:nvPicPr>
          <p:cNvPr id="5" name="Resim 4" descr="F:\YAPAYZEKAVEVERIBİLMİUYGULAMAVEARASTIRMAMERKEZI\Haberler\BaylanProtokol\952327b6-8504-4098-abd7-68d7dce210b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4815" cy="490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662</Words>
  <Application>Microsoft Office PowerPoint</Application>
  <PresentationFormat>Ekran Gösterisi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İZMİR KATİP ÇELEBİ ÜNİVERSİTESİ </vt:lpstr>
      <vt:lpstr>İçerik</vt:lpstr>
      <vt:lpstr>Merkezin Kuruluşu</vt:lpstr>
      <vt:lpstr>Merkez Yönetim Kurulu Üyelerimiz</vt:lpstr>
      <vt:lpstr>Merkez Danışma Kurulu Üyelerimiz</vt:lpstr>
      <vt:lpstr>Merkezin Amacı</vt:lpstr>
      <vt:lpstr>PowerPoint Sunusu</vt:lpstr>
      <vt:lpstr>Akademik ve İdari Personele Eğitim</vt:lpstr>
      <vt:lpstr>Üniversitemiz ile Baylan firması arasında Akıllı Sulama Sistemleri iş birliği protokolü imzalandı. </vt:lpstr>
      <vt:lpstr>Akıllı Sulama Sistemi Saha Çalışmaları</vt:lpstr>
      <vt:lpstr>Akıllı Sulama Sistemi Saha Çalışmaları</vt:lpstr>
      <vt:lpstr>Akıllı Sulama Sistemi Saha Çalışmaları</vt:lpstr>
      <vt:lpstr>Türkiye’de İlk olacağız: Akıllı Sulama Sisteminin Kampüste Uygulandığı </vt:lpstr>
      <vt:lpstr>PowerPoint Sunusu</vt:lpstr>
      <vt:lpstr>Hedefimiz Akıllı Kampüs</vt:lpstr>
      <vt:lpstr>1. Uluslararası Yapay Zeka ve Veri Bilimi Kongresi </vt:lpstr>
      <vt:lpstr>Uluslararası Yapay Zeka ve Veri Bilimi Dergisi</vt:lpstr>
      <vt:lpstr>PowerPoint Sunusu</vt:lpstr>
      <vt:lpstr>PowerPoint Sunusu</vt:lpstr>
      <vt:lpstr>‘’Yapay Zeka Bilmeyen Kalmasın’’ Projesi</vt:lpstr>
      <vt:lpstr>’Yapay Zeka Bilmeyen Kalmasın’’ Projesi</vt:lpstr>
      <vt:lpstr>Sanayi ve Teknoloji Bakanımızın Kabulleri</vt:lpstr>
      <vt:lpstr>Ulusal Yapay Zeka Stratejisi Toplantısı (Gebze-Bilişim Vadisi)</vt:lpstr>
      <vt:lpstr>Cumhurbaşkanlığı Dijital Dönüşüm Ofis Başkanı Dr. Ali Taha KOÇ’a Sunum</vt:lpstr>
      <vt:lpstr>YÖK’e Ziyaret</vt:lpstr>
      <vt:lpstr>Çok Sayıda Proje Toplantıları Gerçekleştirdik</vt:lpstr>
      <vt:lpstr>Türkiye Bilişim Derneği İzmir Şubesi Yönetim Kurulu Ziyaret</vt:lpstr>
      <vt:lpstr>Çok Sayıda Proje Toplantıları Gerçekleştirdik</vt:lpstr>
      <vt:lpstr>Yapay Zeka ve Veri Bilimi Öğrenci Topluluğu Kurduk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İZMİR KATİP ÇELEBİ ÜNİVERSİTESİ</dc:title>
  <dc:creator>Aysegul Alaybeyoglu</dc:creator>
  <cp:lastModifiedBy>Ayşegül</cp:lastModifiedBy>
  <cp:revision>145</cp:revision>
  <dcterms:created xsi:type="dcterms:W3CDTF">2021-09-18T22:33:36Z</dcterms:created>
  <dcterms:modified xsi:type="dcterms:W3CDTF">2021-12-30T17:36:11Z</dcterms:modified>
</cp:coreProperties>
</file>